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13180"/>
            <a:ext cx="9144000" cy="2033637"/>
          </a:xfrm>
        </p:spPr>
        <p:txBody>
          <a:bodyPr anchor="b"/>
          <a:lstStyle>
            <a:lvl1pPr algn="ctr">
              <a:defRPr sz="6000" b="1">
                <a:solidFill>
                  <a:srgbClr val="58A618"/>
                </a:solidFill>
                <a:latin typeface="+mn-lt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697355" y="3322846"/>
            <a:ext cx="4797288" cy="21635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smtClean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94" y="3504354"/>
            <a:ext cx="3691761" cy="335364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61" y="6248784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8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1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58A618"/>
                </a:solidFill>
                <a:latin typeface="+mn-lt"/>
              </a:defRPr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>
                <a:solidFill>
                  <a:srgbClr val="58A618"/>
                </a:solidFill>
                <a:latin typeface="+mn-lt"/>
              </a:defRPr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52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58A618"/>
                </a:solidFill>
                <a:latin typeface="+mn-lt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9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58A618"/>
                </a:solidFill>
                <a:latin typeface="+mn-lt"/>
              </a:defRPr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pPr/>
              <a:t>10/05/2017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2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+mn-lt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10/05/2017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4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58A618"/>
                </a:solidFill>
                <a:latin typeface="+mn-lt"/>
              </a:defRPr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2427890" y="6356350"/>
            <a:ext cx="1411014" cy="365125"/>
          </a:xfrm>
        </p:spPr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1411014" cy="365125"/>
          </a:xfrm>
        </p:spPr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58A618"/>
                </a:solidFill>
                <a:latin typeface="+mn-lt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9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58A618"/>
                </a:solidFill>
                <a:latin typeface="+mn-lt"/>
              </a:defRPr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2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3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10/05/2017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242789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10/05/2017</a:t>
            </a:fld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</a:t>
            </a:r>
            <a:r>
              <a:rPr lang="nl-NL" dirty="0" err="1" smtClean="0"/>
              <a:t>niveaua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09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58A618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Vivado</a:t>
            </a:r>
            <a:r>
              <a:rPr lang="nl-BE" dirty="0" smtClean="0"/>
              <a:t> HLS voorbeeld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7 </a:t>
            </a:r>
            <a:r>
              <a:rPr lang="nl-BE" dirty="0" smtClean="0"/>
              <a:t>segment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685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Exporteren RTL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 </a:t>
            </a:r>
          </a:p>
          <a:p>
            <a:pPr marL="0" indent="0">
              <a:buNone/>
            </a:pPr>
            <a:endParaRPr lang="nl-BE" dirty="0" smtClean="0"/>
          </a:p>
          <a:p>
            <a:r>
              <a:rPr lang="nl-BE" dirty="0" smtClean="0"/>
              <a:t>IP </a:t>
            </a:r>
            <a:r>
              <a:rPr lang="nl-BE" dirty="0" err="1" smtClean="0"/>
              <a:t>catalog</a:t>
            </a:r>
            <a:endParaRPr lang="nl-BE" dirty="0" smtClean="0"/>
          </a:p>
          <a:p>
            <a:r>
              <a:rPr lang="nl-BE" dirty="0" smtClean="0"/>
              <a:t>VHDL </a:t>
            </a:r>
          </a:p>
          <a:p>
            <a:r>
              <a:rPr lang="nl-BE" dirty="0" smtClean="0"/>
              <a:t>OK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71" y="2610494"/>
            <a:ext cx="3657917" cy="356646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14" y="1825625"/>
            <a:ext cx="646660" cy="6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5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Block design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Open </a:t>
            </a:r>
            <a:r>
              <a:rPr lang="nl-BE" dirty="0" err="1" smtClean="0"/>
              <a:t>vivado</a:t>
            </a:r>
            <a:endParaRPr lang="nl-BE" dirty="0" smtClean="0"/>
          </a:p>
          <a:p>
            <a:r>
              <a:rPr lang="nl-BE" dirty="0" smtClean="0"/>
              <a:t>Creëer nieuw project </a:t>
            </a:r>
          </a:p>
          <a:p>
            <a:r>
              <a:rPr lang="nl-BE" dirty="0" smtClean="0"/>
              <a:t>Voeg IP </a:t>
            </a:r>
            <a:r>
              <a:rPr lang="nl-BE" dirty="0" err="1" smtClean="0"/>
              <a:t>Zevenseg</a:t>
            </a:r>
            <a:r>
              <a:rPr lang="nl-BE" dirty="0" smtClean="0"/>
              <a:t> toe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32" y="537674"/>
            <a:ext cx="6035563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91705"/>
            <a:ext cx="10515600" cy="5770800"/>
          </a:xfrm>
        </p:spPr>
        <p:txBody>
          <a:bodyPr/>
          <a:lstStyle/>
          <a:p>
            <a:r>
              <a:rPr lang="nl-BE" dirty="0" smtClean="0"/>
              <a:t>Creëer block design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0612"/>
            <a:ext cx="8751003" cy="36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5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83079"/>
            <a:ext cx="10515600" cy="5770800"/>
          </a:xfrm>
        </p:spPr>
        <p:txBody>
          <a:bodyPr/>
          <a:lstStyle/>
          <a:p>
            <a:r>
              <a:rPr lang="nl-BE" dirty="0" smtClean="0"/>
              <a:t>Voeg XDC bestand toe</a:t>
            </a:r>
          </a:p>
          <a:p>
            <a:r>
              <a:rPr lang="nl-BE" dirty="0" smtClean="0"/>
              <a:t>Creëer HDL </a:t>
            </a:r>
            <a:r>
              <a:rPr lang="nl-BE" dirty="0" err="1" smtClean="0"/>
              <a:t>wrapper</a:t>
            </a:r>
            <a:endParaRPr lang="nl-BE" dirty="0" smtClean="0"/>
          </a:p>
          <a:p>
            <a:r>
              <a:rPr lang="nl-BE" dirty="0" err="1" smtClean="0"/>
              <a:t>Generate</a:t>
            </a:r>
            <a:r>
              <a:rPr lang="nl-BE" dirty="0" smtClean="0"/>
              <a:t> </a:t>
            </a:r>
            <a:r>
              <a:rPr lang="nl-BE" dirty="0" err="1" smtClean="0"/>
              <a:t>bitstream</a:t>
            </a:r>
            <a:r>
              <a:rPr lang="nl-BE" dirty="0" smtClean="0"/>
              <a:t> (eerst gebeuren alle controles)</a:t>
            </a:r>
          </a:p>
          <a:p>
            <a:r>
              <a:rPr lang="nl-BE" dirty="0" smtClean="0"/>
              <a:t>Geslaagd: open hardware manager</a:t>
            </a:r>
          </a:p>
          <a:p>
            <a:r>
              <a:rPr lang="nl-BE" dirty="0" smtClean="0"/>
              <a:t>Programmeer </a:t>
            </a:r>
            <a:r>
              <a:rPr lang="nl-BE" dirty="0" err="1" smtClean="0"/>
              <a:t>zybo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90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0413_14524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411" y="198409"/>
            <a:ext cx="10460084" cy="5883664"/>
          </a:xfrm>
        </p:spPr>
      </p:pic>
    </p:spTree>
    <p:extLst>
      <p:ext uri="{BB962C8B-B14F-4D97-AF65-F5344CB8AC3E}">
        <p14:creationId xmlns:p14="http://schemas.microsoft.com/office/powerpoint/2010/main" val="26474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Inhoud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Begin stappen</a:t>
            </a:r>
          </a:p>
          <a:p>
            <a:r>
              <a:rPr lang="nl-BE" dirty="0" smtClean="0"/>
              <a:t>Code:</a:t>
            </a:r>
          </a:p>
          <a:p>
            <a:pPr lvl="1"/>
            <a:r>
              <a:rPr lang="nl-BE" dirty="0" smtClean="0"/>
              <a:t>Zevenseg.cpp</a:t>
            </a:r>
          </a:p>
          <a:p>
            <a:pPr lvl="1"/>
            <a:r>
              <a:rPr lang="nl-BE" dirty="0" err="1" smtClean="0"/>
              <a:t>Zevenseg.h</a:t>
            </a:r>
            <a:endParaRPr lang="nl-BE" dirty="0" smtClean="0"/>
          </a:p>
          <a:p>
            <a:pPr lvl="1"/>
            <a:r>
              <a:rPr lang="nl-BE" dirty="0" smtClean="0"/>
              <a:t>Zevenseg_tb.cpp</a:t>
            </a:r>
          </a:p>
          <a:p>
            <a:pPr lvl="1"/>
            <a:r>
              <a:rPr lang="nl-BE" dirty="0" smtClean="0"/>
              <a:t>Controle van code</a:t>
            </a:r>
          </a:p>
          <a:p>
            <a:pPr lvl="1"/>
            <a:r>
              <a:rPr lang="nl-BE" dirty="0" smtClean="0"/>
              <a:t>Exporteren RTL</a:t>
            </a:r>
          </a:p>
          <a:p>
            <a:r>
              <a:rPr lang="nl-BE" dirty="0" smtClean="0"/>
              <a:t>Block design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806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Begin stappen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Open </a:t>
            </a:r>
            <a:r>
              <a:rPr lang="nl-BE" dirty="0" err="1" smtClean="0"/>
              <a:t>vivado</a:t>
            </a:r>
            <a:r>
              <a:rPr lang="nl-BE" dirty="0" smtClean="0"/>
              <a:t> hls</a:t>
            </a:r>
          </a:p>
          <a:p>
            <a:r>
              <a:rPr lang="nl-BE" dirty="0" smtClean="0"/>
              <a:t>Creëer nieuw project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28" y="1690688"/>
            <a:ext cx="7667973" cy="40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05442"/>
            <a:ext cx="10515600" cy="5771521"/>
          </a:xfrm>
        </p:spPr>
        <p:txBody>
          <a:bodyPr/>
          <a:lstStyle/>
          <a:p>
            <a:r>
              <a:rPr lang="nl-BE" dirty="0" smtClean="0"/>
              <a:t>Geef het project een naam	* Geef topfunctie naam</a:t>
            </a:r>
          </a:p>
          <a:p>
            <a:r>
              <a:rPr lang="nl-BE" dirty="0" smtClean="0"/>
              <a:t>Geef locatie mee			* Nieuw bestand: Zevenseg.cpp &amp; .h</a:t>
            </a:r>
          </a:p>
          <a:p>
            <a:r>
              <a:rPr lang="nl-BE" dirty="0" smtClean="0"/>
              <a:t>Next					* Next</a:t>
            </a:r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104"/>
            <a:ext cx="4252328" cy="437425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47" y="1906363"/>
            <a:ext cx="4290032" cy="43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31321"/>
            <a:ext cx="10515600" cy="5770800"/>
          </a:xfrm>
        </p:spPr>
        <p:txBody>
          <a:bodyPr/>
          <a:lstStyle/>
          <a:p>
            <a:r>
              <a:rPr lang="nl-BE" dirty="0" smtClean="0"/>
              <a:t>Nieuw bestand: </a:t>
            </a:r>
            <a:r>
              <a:rPr lang="nl-BE" dirty="0" err="1" smtClean="0"/>
              <a:t>testbench</a:t>
            </a:r>
            <a:r>
              <a:rPr lang="nl-BE" dirty="0"/>
              <a:t>	</a:t>
            </a:r>
            <a:r>
              <a:rPr lang="nl-BE" dirty="0" smtClean="0"/>
              <a:t>* Geef de oplossing een naam</a:t>
            </a:r>
          </a:p>
          <a:p>
            <a:r>
              <a:rPr lang="nl-BE" dirty="0" smtClean="0"/>
              <a:t>Next					* Klokperiode: 10ns</a:t>
            </a:r>
          </a:p>
          <a:p>
            <a:pPr marL="3657600" lvl="8" indent="0">
              <a:buNone/>
            </a:pPr>
            <a:r>
              <a:rPr lang="nl-BE" dirty="0"/>
              <a:t>	</a:t>
            </a:r>
            <a:r>
              <a:rPr lang="nl-BE" sz="2800" dirty="0" smtClean="0"/>
              <a:t>* </a:t>
            </a:r>
            <a:r>
              <a:rPr lang="nl-BE" sz="2800" dirty="0"/>
              <a:t>Onzekerheid </a:t>
            </a:r>
            <a:r>
              <a:rPr lang="nl-BE" sz="2800" dirty="0" smtClean="0"/>
              <a:t>(12,5% van periode</a:t>
            </a:r>
            <a:r>
              <a:rPr lang="nl-BE" sz="2800" dirty="0"/>
              <a:t>)</a:t>
            </a:r>
          </a:p>
          <a:p>
            <a:pPr marL="3657600" lvl="8" indent="0">
              <a:buNone/>
            </a:pPr>
            <a:r>
              <a:rPr lang="nl-BE" sz="2800" dirty="0"/>
              <a:t>	</a:t>
            </a:r>
            <a:r>
              <a:rPr lang="nl-BE" sz="2800" dirty="0" smtClean="0"/>
              <a:t>* </a:t>
            </a:r>
            <a:r>
              <a:rPr lang="nl-BE" sz="2800" dirty="0"/>
              <a:t>Part: </a:t>
            </a:r>
            <a:r>
              <a:rPr lang="nl-BE" sz="2800" dirty="0" err="1"/>
              <a:t>Zybo</a:t>
            </a:r>
            <a:endParaRPr lang="nl-BE" sz="2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1958"/>
            <a:ext cx="4282398" cy="4374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98" y="1881958"/>
            <a:ext cx="4282398" cy="43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						Code: Zevenseg.cpp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55" y="2334856"/>
            <a:ext cx="4915326" cy="2964437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5210355" y="1751162"/>
            <a:ext cx="4692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b="1" dirty="0" smtClean="0"/>
              <a:t>Top </a:t>
            </a:r>
            <a:r>
              <a:rPr lang="nl-BE" sz="2800" b="1" dirty="0"/>
              <a:t>functie: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"/>
          <a:stretch/>
        </p:blipFill>
        <p:spPr>
          <a:xfrm>
            <a:off x="838200" y="156528"/>
            <a:ext cx="2724511" cy="4030475"/>
          </a:xfrm>
          <a:prstGeom prst="rect">
            <a:avLst/>
          </a:prstGeom>
        </p:spPr>
      </p:pic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/>
          <a:stretch/>
        </p:blipFill>
        <p:spPr>
          <a:xfrm>
            <a:off x="820491" y="4187003"/>
            <a:ext cx="2742218" cy="2488790"/>
          </a:xfrm>
        </p:spPr>
      </p:pic>
    </p:spTree>
    <p:extLst>
      <p:ext uri="{BB962C8B-B14F-4D97-AF65-F5344CB8AC3E}">
        <p14:creationId xmlns:p14="http://schemas.microsoft.com/office/powerpoint/2010/main" val="3875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Zevenseg.h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914342" cy="1457954"/>
          </a:xfrm>
        </p:spPr>
      </p:pic>
    </p:spTree>
    <p:extLst>
      <p:ext uri="{BB962C8B-B14F-4D97-AF65-F5344CB8AC3E}">
        <p14:creationId xmlns:p14="http://schemas.microsoft.com/office/powerpoint/2010/main" val="18457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Zevenseg_tb.cpp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498038" cy="3519667"/>
          </a:xfrm>
        </p:spPr>
      </p:pic>
    </p:spTree>
    <p:extLst>
      <p:ext uri="{BB962C8B-B14F-4D97-AF65-F5344CB8AC3E}">
        <p14:creationId xmlns:p14="http://schemas.microsoft.com/office/powerpoint/2010/main" val="34482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Controle van code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Run C </a:t>
            </a:r>
            <a:r>
              <a:rPr lang="nl-BE" dirty="0" err="1" smtClean="0"/>
              <a:t>simulation</a:t>
            </a:r>
            <a:r>
              <a:rPr lang="nl-BE" dirty="0" smtClean="0"/>
              <a:t> </a:t>
            </a:r>
          </a:p>
          <a:p>
            <a:endParaRPr lang="nl-BE" dirty="0"/>
          </a:p>
          <a:p>
            <a:r>
              <a:rPr lang="nl-BE" dirty="0" smtClean="0"/>
              <a:t>Run C </a:t>
            </a:r>
            <a:r>
              <a:rPr lang="nl-BE" dirty="0" err="1" smtClean="0"/>
              <a:t>synthesis</a:t>
            </a:r>
            <a:endParaRPr lang="nl-BE" dirty="0" smtClean="0"/>
          </a:p>
          <a:p>
            <a:endParaRPr lang="nl-BE" dirty="0"/>
          </a:p>
          <a:p>
            <a:r>
              <a:rPr lang="nl-BE" dirty="0" smtClean="0"/>
              <a:t>Run C/RTL </a:t>
            </a:r>
            <a:r>
              <a:rPr lang="nl-BE" dirty="0" err="1" smtClean="0"/>
              <a:t>cosimulation</a:t>
            </a:r>
            <a:r>
              <a:rPr lang="nl-BE" dirty="0" smtClean="0"/>
              <a:t> (VHDL)</a:t>
            </a:r>
          </a:p>
          <a:p>
            <a:endParaRPr lang="nl-BE" dirty="0"/>
          </a:p>
          <a:p>
            <a:endParaRPr lang="nl-BE" dirty="0" smtClean="0"/>
          </a:p>
          <a:p>
            <a:r>
              <a:rPr lang="nl-BE" dirty="0" smtClean="0"/>
              <a:t>Als alles geslaagd is zonder error ga dan verder met exporteren RTL.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15" y="3759880"/>
            <a:ext cx="612000" cy="63385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20" y="1690688"/>
            <a:ext cx="613495" cy="74362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81" y="2806056"/>
            <a:ext cx="827375" cy="6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1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113</Words>
  <Application>Microsoft Office PowerPoint</Application>
  <PresentationFormat>Breedbeeld</PresentationFormat>
  <Paragraphs>53</Paragraphs>
  <Slides>14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Calibri</vt:lpstr>
      <vt:lpstr>Kantoorthema</vt:lpstr>
      <vt:lpstr>Vivado HLS voorbeeld</vt:lpstr>
      <vt:lpstr>Inhoud</vt:lpstr>
      <vt:lpstr>Begin stappen</vt:lpstr>
      <vt:lpstr>PowerPoint-presentatie</vt:lpstr>
      <vt:lpstr>PowerPoint-presentatie</vt:lpstr>
      <vt:lpstr>      Code: Zevenseg.cpp</vt:lpstr>
      <vt:lpstr>Zevenseg.h</vt:lpstr>
      <vt:lpstr>Zevenseg_tb.cpp</vt:lpstr>
      <vt:lpstr>Controle van code</vt:lpstr>
      <vt:lpstr>Exporteren RTL</vt:lpstr>
      <vt:lpstr>Block design</vt:lpstr>
      <vt:lpstr>PowerPoint-presentatie</vt:lpstr>
      <vt:lpstr>PowerPoint-presentatie</vt:lpstr>
      <vt:lpstr>PowerPoint-presentatie</vt:lpstr>
    </vt:vector>
  </TitlesOfParts>
  <Company>XIOS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Nick Daenen</dc:creator>
  <cp:lastModifiedBy>kevin Dolcimascolo</cp:lastModifiedBy>
  <cp:revision>32</cp:revision>
  <dcterms:created xsi:type="dcterms:W3CDTF">2016-06-13T13:38:04Z</dcterms:created>
  <dcterms:modified xsi:type="dcterms:W3CDTF">2017-05-10T08:46:41Z</dcterms:modified>
</cp:coreProperties>
</file>